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3" r:id="rId5"/>
    <p:sldId id="259" r:id="rId6"/>
    <p:sldId id="261" r:id="rId7"/>
    <p:sldId id="290" r:id="rId8"/>
    <p:sldId id="262" r:id="rId9"/>
    <p:sldId id="267" r:id="rId10"/>
    <p:sldId id="288" r:id="rId11"/>
    <p:sldId id="289" r:id="rId12"/>
    <p:sldId id="266" r:id="rId13"/>
    <p:sldId id="265" r:id="rId14"/>
    <p:sldId id="284" r:id="rId15"/>
    <p:sldId id="268" r:id="rId16"/>
    <p:sldId id="270" r:id="rId17"/>
    <p:sldId id="281" r:id="rId18"/>
    <p:sldId id="280" r:id="rId19"/>
    <p:sldId id="272" r:id="rId20"/>
    <p:sldId id="279" r:id="rId21"/>
    <p:sldId id="271" r:id="rId22"/>
    <p:sldId id="277" r:id="rId23"/>
    <p:sldId id="283" r:id="rId24"/>
    <p:sldId id="287" r:id="rId25"/>
    <p:sldId id="273" r:id="rId26"/>
    <p:sldId id="274" r:id="rId27"/>
    <p:sldId id="275" r:id="rId28"/>
    <p:sldId id="29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2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2088232"/>
          </a:xfrm>
        </p:spPr>
        <p:txBody>
          <a:bodyPr>
            <a:noAutofit/>
          </a:bodyPr>
          <a:lstStyle/>
          <a:p>
            <a:r>
              <a:rPr lang="uk-UA" dirty="0" smtClean="0">
                <a:latin typeface="Monotype Corsiva" pitchFamily="66" charset="0"/>
              </a:rPr>
              <a:t>Комунальний заклад </a:t>
            </a:r>
            <a:r>
              <a:rPr lang="uk-UA" dirty="0" err="1" smtClean="0">
                <a:latin typeface="Monotype Corsiva" pitchFamily="66" charset="0"/>
              </a:rPr>
              <a:t>“Дошкільний</a:t>
            </a:r>
            <a:r>
              <a:rPr lang="uk-UA" dirty="0" smtClean="0">
                <a:latin typeface="Monotype Corsiva" pitchFamily="66" charset="0"/>
              </a:rPr>
              <a:t> навчальний заклад (ясла-садок) №93 Харківської міської </a:t>
            </a:r>
            <a:r>
              <a:rPr lang="uk-UA" dirty="0" err="1" smtClean="0">
                <a:latin typeface="Monotype Corsiva" pitchFamily="66" charset="0"/>
              </a:rPr>
              <a:t>ради”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N:\Новая папка\IMG_32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369690" y="1598862"/>
            <a:ext cx="4260603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Театралізована вистава української народної казки </a:t>
            </a:r>
            <a:r>
              <a:rPr lang="uk-UA" dirty="0" err="1" smtClean="0">
                <a:latin typeface="Monotype Corsiva" pitchFamily="66" charset="0"/>
              </a:rPr>
              <a:t>“Солом</a:t>
            </a:r>
            <a:r>
              <a:rPr lang="en-US" dirty="0" smtClean="0">
                <a:latin typeface="Monotype Corsiva" pitchFamily="66" charset="0"/>
              </a:rPr>
              <a:t>’</a:t>
            </a:r>
            <a:r>
              <a:rPr lang="uk-UA" dirty="0" err="1" smtClean="0">
                <a:latin typeface="Monotype Corsiva" pitchFamily="66" charset="0"/>
              </a:rPr>
              <a:t>яний</a:t>
            </a:r>
            <a:r>
              <a:rPr lang="uk-UA" dirty="0" smtClean="0">
                <a:latin typeface="Monotype Corsiva" pitchFamily="66" charset="0"/>
              </a:rPr>
              <a:t> </a:t>
            </a:r>
            <a:r>
              <a:rPr lang="uk-UA" dirty="0" err="1" smtClean="0">
                <a:latin typeface="Monotype Corsiva" pitchFamily="66" charset="0"/>
              </a:rPr>
              <a:t>бичок”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5059" name="Picture 3" descr="N:\Новая папка\Захід з дітьми в українському одязі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628800"/>
            <a:ext cx="7560840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Свято прапора в дитячому садку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6083" name="Picture 3" descr="N:\Новая папка\День прапор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7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Вироби декоративно-прикладного мистецтва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050" name="Picture 2" descr="C:\Documents and Settings\Admin\Рабочий стол\Новая папка (2)\IMG_62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84784"/>
            <a:ext cx="3809397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Admin\Рабочий стол\Новая папка (2)\IMG_62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3861048"/>
            <a:ext cx="504056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Admin\Рабочий стол\Новая папка (2)\IMG_62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556792"/>
            <a:ext cx="3722773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Виставка методичної та дитячої літератури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endParaRPr lang="ru-RU" dirty="0"/>
          </a:p>
        </p:txBody>
      </p:sp>
      <p:pic>
        <p:nvPicPr>
          <p:cNvPr id="5" name="Picture 2" descr="C:\Documents and Settings\Admin\Рабочий стол\Новая папка (2)\IMG_62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124329" y="1844223"/>
            <a:ext cx="4982879" cy="4408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045868" cy="6165304"/>
          </a:xfrm>
        </p:spPr>
        <p:txBody>
          <a:bodyPr>
            <a:normAutofit/>
          </a:bodyPr>
          <a:lstStyle/>
          <a:p>
            <a:r>
              <a:rPr lang="uk-UA" sz="6600" dirty="0" smtClean="0">
                <a:latin typeface="Monotype Corsiva" pitchFamily="66" charset="0"/>
              </a:rPr>
              <a:t>Робота з педагогами включає:</a:t>
            </a:r>
            <a:br>
              <a:rPr lang="uk-UA" sz="6600" dirty="0" smtClean="0">
                <a:latin typeface="Monotype Corsiva" pitchFamily="66" charset="0"/>
              </a:rPr>
            </a:br>
            <a:endParaRPr lang="ru-RU" sz="6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Педагогічні ради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 descr="N:\Новая папка\DSC_02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268760"/>
            <a:ext cx="8136904" cy="5001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Консультації для педагогів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4338" name="Picture 2" descr="N:\Новая папка\IMG_58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268760"/>
            <a:ext cx="8136904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N:\Новая папка\IMG_56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268760"/>
            <a:ext cx="8136904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Консультації для педагогів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Семінари з педагогами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2291" name="Picture 3" descr="N:\Новая папка\IMG_53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268760"/>
            <a:ext cx="8136904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Виробничі наради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8195" name="Picture 3" descr="N:\Новая папка\IMG_60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268760"/>
            <a:ext cx="8136904" cy="49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5122912" cy="3744416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Monotype Corsiva" pitchFamily="66" charset="0"/>
              </a:rPr>
              <a:t>Вихователь-методист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err="1" smtClean="0">
                <a:latin typeface="Monotype Corsiva" pitchFamily="66" charset="0"/>
              </a:rPr>
              <a:t>дошкільного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err="1" smtClean="0">
                <a:latin typeface="Monotype Corsiva" pitchFamily="66" charset="0"/>
              </a:rPr>
              <a:t>навчального</a:t>
            </a:r>
            <a:r>
              <a:rPr lang="ru-RU" dirty="0" smtClean="0">
                <a:latin typeface="Monotype Corsiva" pitchFamily="66" charset="0"/>
              </a:rPr>
              <a:t> закладу №93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050" name="Picture 2" descr="G:\Документы - Женя\група#10\група\P32309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188640"/>
            <a:ext cx="3240359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355976" y="4941168"/>
            <a:ext cx="4608512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Фоміна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Євгенія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Олександрівна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Нетрадиційні форми роботи з педагогами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Рисунок 6" descr="IMG_447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1960" y="3573016"/>
            <a:ext cx="4536504" cy="2781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N:\Новая папка\IMG_447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556792"/>
            <a:ext cx="4248472" cy="2417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8" name="Picture 8" descr="&amp;Kcy;&amp;acy;&amp;rcy;&amp;tcy;&amp;icy;&amp;ncy;&amp;kcy;&amp;icy; &amp;pcy;&amp;ocy; &amp;zcy;&amp;acy;&amp;pcy;&amp;rcy;&amp;ocy;&amp;scy;&amp;ucy; &amp;lcy;&amp;yacy;&amp;lcy;&amp;softcy;&amp;kcy;&amp;acy; &amp;mcy;&amp;ocy;&amp;tcy;&amp;acy;&amp;ncy;&amp;kcy;&amp;acy;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403648" y="4005064"/>
            <a:ext cx="1860687" cy="2584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0" name="Picture 10" descr="&amp;Kcy;&amp;acy;&amp;rcy;&amp;tcy;&amp;icy;&amp;ncy;&amp;kcy;&amp;icy; &amp;pcy;&amp;ocy; &amp;zcy;&amp;acy;&amp;pcy;&amp;rcy;&amp;ocy;&amp;scy;&amp;ucy; &amp;vcy;&amp;iukcy;&amp;shcy;&amp;icy;&amp;vcy;&amp;acy;&amp;ncy;&amp;kcy;&amp;acy;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5652120" y="1412776"/>
            <a:ext cx="2088232" cy="2165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Визначення професійного рівня  педагогів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098" name="Picture 2" descr="N:\Новая папка\IMG_44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12776"/>
            <a:ext cx="8208912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Участь у </a:t>
            </a:r>
            <a:r>
              <a:rPr lang="uk-UA" dirty="0" err="1" smtClean="0">
                <a:latin typeface="Monotype Corsiva" pitchFamily="66" charset="0"/>
              </a:rPr>
              <a:t>мастер</a:t>
            </a:r>
            <a:r>
              <a:rPr lang="uk-UA" dirty="0" smtClean="0">
                <a:latin typeface="Monotype Corsiva" pitchFamily="66" charset="0"/>
              </a:rPr>
              <a:t> класах для педагогів Харкова та Харківської області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6146" name="Picture 2" descr="N:\Новая папка\IMG_44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Практичний семінар </a:t>
            </a:r>
            <a:r>
              <a:rPr lang="uk-UA" dirty="0" err="1" smtClean="0">
                <a:latin typeface="Monotype Corsiva" pitchFamily="66" charset="0"/>
              </a:rPr>
              <a:t>“Садочок</a:t>
            </a:r>
            <a:r>
              <a:rPr lang="uk-UA" dirty="0" smtClean="0">
                <a:latin typeface="Monotype Corsiva" pitchFamily="66" charset="0"/>
              </a:rPr>
              <a:t> – простір дружній до </a:t>
            </a:r>
            <a:r>
              <a:rPr lang="uk-UA" dirty="0" err="1" smtClean="0">
                <a:latin typeface="Monotype Corsiva" pitchFamily="66" charset="0"/>
              </a:rPr>
              <a:t>дитини”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5362" name="Picture 2" descr="N:\Новая папка\IMG_4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84784"/>
            <a:ext cx="3737388" cy="2803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3140968"/>
            <a:ext cx="5897484" cy="3235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2798482"/>
          </a:xfrm>
        </p:spPr>
        <p:txBody>
          <a:bodyPr>
            <a:normAutofit/>
          </a:bodyPr>
          <a:lstStyle/>
          <a:p>
            <a:r>
              <a:rPr lang="uk-UA" sz="6000" dirty="0" smtClean="0">
                <a:latin typeface="Monotype Corsiva" pitchFamily="66" charset="0"/>
              </a:rPr>
              <a:t>Робота з батьками: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Засідання </a:t>
            </a:r>
            <a:r>
              <a:rPr lang="uk-UA" dirty="0" err="1" smtClean="0">
                <a:latin typeface="Monotype Corsiva" pitchFamily="66" charset="0"/>
              </a:rPr>
              <a:t>“Школи</a:t>
            </a:r>
            <a:r>
              <a:rPr lang="uk-UA" dirty="0" smtClean="0">
                <a:latin typeface="Monotype Corsiva" pitchFamily="66" charset="0"/>
              </a:rPr>
              <a:t> молодих </a:t>
            </a:r>
            <a:r>
              <a:rPr lang="uk-UA" dirty="0" err="1" smtClean="0">
                <a:latin typeface="Monotype Corsiva" pitchFamily="66" charset="0"/>
              </a:rPr>
              <a:t>Батьків”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123" name="Picture 3" descr="N:\Новая папка\IMG_43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752" y="1556792"/>
            <a:ext cx="8123326" cy="4569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Семінари-практикуми  з батьками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9218" name="Picture 2" descr="N:\Новая папка\IMG_44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912" y="3429000"/>
            <a:ext cx="4968552" cy="27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N:\Новая папка\IMG_44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908720"/>
            <a:ext cx="5187059" cy="2917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Народні свята </a:t>
            </a:r>
            <a:r>
              <a:rPr lang="uk-UA" smtClean="0">
                <a:latin typeface="Monotype Corsiva" pitchFamily="66" charset="0"/>
              </a:rPr>
              <a:t>за участю батьків </a:t>
            </a:r>
            <a:br>
              <a:rPr lang="uk-UA" smtClean="0">
                <a:latin typeface="Monotype Corsiva" pitchFamily="66" charset="0"/>
              </a:rPr>
            </a:br>
            <a:r>
              <a:rPr lang="uk-UA" smtClean="0">
                <a:latin typeface="Monotype Corsiva" pitchFamily="66" charset="0"/>
              </a:rPr>
              <a:t>“</a:t>
            </a:r>
            <a:r>
              <a:rPr lang="uk-UA" dirty="0" err="1" smtClean="0">
                <a:latin typeface="Monotype Corsiva" pitchFamily="66" charset="0"/>
              </a:rPr>
              <a:t>Свято</a:t>
            </a:r>
            <a:r>
              <a:rPr lang="uk-UA" dirty="0" smtClean="0">
                <a:latin typeface="Monotype Corsiva" pitchFamily="66" charset="0"/>
              </a:rPr>
              <a:t> Василя і </a:t>
            </a:r>
            <a:r>
              <a:rPr lang="uk-UA" dirty="0" err="1" smtClean="0">
                <a:latin typeface="Monotype Corsiva" pitchFamily="66" charset="0"/>
              </a:rPr>
              <a:t>Маланки”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6386" name="Picture 2" descr="N:\Новая папка\IMG_20170113_1039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556792"/>
            <a:ext cx="7560840" cy="49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1440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8000" dirty="0" smtClean="0">
                <a:latin typeface="Monotype Corsiva" pitchFamily="66" charset="0"/>
              </a:rPr>
              <a:t>Дякую за увагу</a:t>
            </a:r>
            <a:endParaRPr lang="ru-RU" sz="8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Методичний кабінет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Picture 2" descr="C:\Documents and Settings\Admin\Рабочий стол\кабінет\IMG_62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2924944"/>
            <a:ext cx="5069297" cy="3583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196752"/>
            <a:ext cx="4910622" cy="2880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кабінет\IMG_62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7" y="548680"/>
            <a:ext cx="8352928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кабінет\IMG_62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590696" y="-286439"/>
            <a:ext cx="6034617" cy="7416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>
                <a:latin typeface="Monotype Corsiva" pitchFamily="66" charset="0"/>
              </a:rPr>
              <a:t>“Лялька</a:t>
            </a:r>
            <a:r>
              <a:rPr lang="uk-UA" dirty="0" smtClean="0">
                <a:latin typeface="Monotype Corsiva" pitchFamily="66" charset="0"/>
              </a:rPr>
              <a:t> - як </a:t>
            </a:r>
            <a:r>
              <a:rPr lang="uk-UA" dirty="0" err="1" smtClean="0">
                <a:latin typeface="Monotype Corsiva" pitchFamily="66" charset="0"/>
              </a:rPr>
              <a:t>персона”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122" name="Picture 2" descr="C:\Documents and Settings\Admin\Рабочий стол\кабінет\IMG_62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982158" y="258202"/>
            <a:ext cx="5107675" cy="698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Бесіда за методикою </a:t>
            </a:r>
            <a:r>
              <a:rPr lang="uk-UA" dirty="0" err="1" smtClean="0">
                <a:latin typeface="Monotype Corsiva" pitchFamily="66" charset="0"/>
              </a:rPr>
              <a:t>“Лялька</a:t>
            </a:r>
            <a:r>
              <a:rPr lang="uk-UA" dirty="0" smtClean="0">
                <a:latin typeface="Monotype Corsiva" pitchFamily="66" charset="0"/>
              </a:rPr>
              <a:t> - як </a:t>
            </a:r>
            <a:r>
              <a:rPr lang="uk-UA" dirty="0" err="1" smtClean="0">
                <a:latin typeface="Monotype Corsiva" pitchFamily="66" charset="0"/>
              </a:rPr>
              <a:t>персона”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 descr="D:\IMG_50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556792"/>
            <a:ext cx="3735046" cy="2376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IMG_20170209_0936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556792"/>
            <a:ext cx="3977159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D:\IMG_20170213_1015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4221088"/>
            <a:ext cx="403244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latin typeface="Monotype Corsiva" pitchFamily="66" charset="0"/>
              </a:rPr>
              <a:t>Атестаційний куточок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12776"/>
            <a:ext cx="4176464" cy="2441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3933056"/>
            <a:ext cx="5760318" cy="2428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Monotype Corsiva" pitchFamily="66" charset="0"/>
              </a:rPr>
              <a:t>Куточок національно-патріотичний виховання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150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556792"/>
            <a:ext cx="3096344" cy="4840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556792"/>
            <a:ext cx="3456384" cy="4896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138</Words>
  <Application>Microsoft Office PowerPoint</Application>
  <PresentationFormat>Экран (4:3)</PresentationFormat>
  <Paragraphs>27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Комунальний заклад “Дошкільний навчальний заклад (ясла-садок) №93 Харківської міської ради”</vt:lpstr>
      <vt:lpstr>Вихователь-методист дошкільного навчального закладу №93</vt:lpstr>
      <vt:lpstr>Методичний кабінет</vt:lpstr>
      <vt:lpstr>Слайд 4</vt:lpstr>
      <vt:lpstr>Слайд 5</vt:lpstr>
      <vt:lpstr>“Лялька - як персона”</vt:lpstr>
      <vt:lpstr>Бесіда за методикою “Лялька - як персона”</vt:lpstr>
      <vt:lpstr>Атестаційний куточок</vt:lpstr>
      <vt:lpstr>Куточок національно-патріотичний виховання</vt:lpstr>
      <vt:lpstr>Театралізована вистава української народної казки “Солом’яний бичок”</vt:lpstr>
      <vt:lpstr>Свято прапора в дитячому садку</vt:lpstr>
      <vt:lpstr>Вироби декоративно-прикладного мистецтва</vt:lpstr>
      <vt:lpstr>Виставка методичної та дитячої літератури</vt:lpstr>
      <vt:lpstr>Робота з педагогами включає: </vt:lpstr>
      <vt:lpstr>Педагогічні ради</vt:lpstr>
      <vt:lpstr>Консультації для педагогів</vt:lpstr>
      <vt:lpstr>Консультації для педагогів</vt:lpstr>
      <vt:lpstr>Семінари з педагогами</vt:lpstr>
      <vt:lpstr>Виробничі наради</vt:lpstr>
      <vt:lpstr>Нетрадиційні форми роботи з педагогами</vt:lpstr>
      <vt:lpstr>Визначення професійного рівня  педагогів</vt:lpstr>
      <vt:lpstr>Участь у мастер класах для педагогів Харкова та Харківської області</vt:lpstr>
      <vt:lpstr>Практичний семінар “Садочок – простір дружній до дитини”</vt:lpstr>
      <vt:lpstr>Робота з батьками:</vt:lpstr>
      <vt:lpstr>Засідання “Школи молодих Батьків”</vt:lpstr>
      <vt:lpstr>Семінари-практикуми  з батьками</vt:lpstr>
      <vt:lpstr>Народні свята за участю батьків  “Свято Василя і Маланки”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Комунальний заклад “Дошкільний навчальний заклад (ясла-садок) №93 Харківської міської ради”</dc:title>
  <cp:lastModifiedBy>Windows User</cp:lastModifiedBy>
  <cp:revision>27</cp:revision>
  <dcterms:modified xsi:type="dcterms:W3CDTF">2018-01-16T21:27:55Z</dcterms:modified>
</cp:coreProperties>
</file>